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4" r:id="rId5"/>
    <p:sldId id="266" r:id="rId6"/>
    <p:sldId id="261" r:id="rId7"/>
    <p:sldId id="259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7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2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4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2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5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0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1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6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DFE3-95B3-4D2F-A0AB-FAD71F68A743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7D29-EC90-4E83-9F20-2B4865A17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5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44" y="1844824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b="1" dirty="0" err="1"/>
              <a:t>Powertap</a:t>
            </a:r>
            <a:endParaRPr lang="en-GB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User Guide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088232" cy="85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38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4283968" cy="240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7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3168352" cy="506916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Once downloaded, click the activities tab on the left</a:t>
            </a:r>
          </a:p>
          <a:p>
            <a:r>
              <a:rPr lang="en-GB" dirty="0"/>
              <a:t>This will display a list of recorded rides</a:t>
            </a:r>
          </a:p>
          <a:p>
            <a:r>
              <a:rPr lang="en-GB" dirty="0"/>
              <a:t>Choose the corresponding ride and double click to open</a:t>
            </a:r>
          </a:p>
          <a:p>
            <a:r>
              <a:rPr lang="en-GB" dirty="0"/>
              <a:t>A display will appear on the right hand side</a:t>
            </a:r>
          </a:p>
          <a:p>
            <a:r>
              <a:rPr lang="en-GB" dirty="0"/>
              <a:t>To export go to file, export, activity data</a:t>
            </a:r>
          </a:p>
          <a:p>
            <a:r>
              <a:rPr lang="en-GB" dirty="0"/>
              <a:t>A save box will appear, name as required and save. All data is saved into excel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60473"/>
            <a:ext cx="5409101" cy="50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1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290347" cy="36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2292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Ride the bike slowly to turn on the </a:t>
            </a:r>
            <a:r>
              <a:rPr lang="en-GB" dirty="0" err="1"/>
              <a:t>Powertap</a:t>
            </a:r>
            <a:r>
              <a:rPr lang="en-GB" dirty="0"/>
              <a:t> Hub in the wheel itself which will then automatically sync with the mounted display</a:t>
            </a:r>
          </a:p>
        </p:txBody>
      </p:sp>
    </p:spTree>
    <p:extLst>
      <p:ext uri="{BB962C8B-B14F-4D97-AF65-F5344CB8AC3E}">
        <p14:creationId xmlns:p14="http://schemas.microsoft.com/office/powerpoint/2010/main" val="12107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Before you get started you need to perform a manual zero calibration to ensure the greatest accuracy from the device</a:t>
            </a:r>
          </a:p>
          <a:p>
            <a:r>
              <a:rPr lang="en-GB" dirty="0"/>
              <a:t>Firstly ensure that the Joule GPS handlebar mount display is on and quickly spin the rear wheel on the bike to activate/wake up the sensors, allow the wheel to stop moving</a:t>
            </a:r>
          </a:p>
          <a:p>
            <a:r>
              <a:rPr lang="en-GB" dirty="0"/>
              <a:t>Then press and hold the top right button for 3 seconds on the joule GPS, use the +/- buttons to scroll up and down the menu, select sensors by pressing the top right button (enter/select)</a:t>
            </a:r>
          </a:p>
          <a:p>
            <a:r>
              <a:rPr lang="en-GB" dirty="0"/>
              <a:t>Press enter again and choose </a:t>
            </a:r>
            <a:r>
              <a:rPr lang="en-GB" dirty="0" err="1"/>
              <a:t>powertap</a:t>
            </a:r>
            <a:r>
              <a:rPr lang="en-GB" dirty="0"/>
              <a:t>. Press enter</a:t>
            </a:r>
          </a:p>
          <a:p>
            <a:r>
              <a:rPr lang="en-GB" dirty="0"/>
              <a:t>Press the – (minus) button to choose edit. </a:t>
            </a:r>
          </a:p>
          <a:p>
            <a:r>
              <a:rPr lang="en-GB" dirty="0"/>
              <a:t>Scroll down to where it says power1, press enter, select power1 and press enter, press – to edit. </a:t>
            </a:r>
          </a:p>
          <a:p>
            <a:r>
              <a:rPr lang="en-GB" dirty="0"/>
              <a:t>Scroll to the bottom of this menu and select manual zero</a:t>
            </a:r>
          </a:p>
          <a:p>
            <a:r>
              <a:rPr lang="en-GB" dirty="0"/>
              <a:t>It will automatically search and a calibration value of between 500-524lbs should be displayed</a:t>
            </a:r>
          </a:p>
          <a:p>
            <a:r>
              <a:rPr lang="en-GB" dirty="0"/>
              <a:t>Press the big button on the front to go back through the menu’s</a:t>
            </a:r>
          </a:p>
        </p:txBody>
      </p:sp>
    </p:spTree>
    <p:extLst>
      <p:ext uri="{BB962C8B-B14F-4D97-AF65-F5344CB8AC3E}">
        <p14:creationId xmlns:p14="http://schemas.microsoft.com/office/powerpoint/2010/main" val="137680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Heart Rate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r>
              <a:rPr lang="en-GB" dirty="0"/>
              <a:t>Heart rate can also be recorded using the </a:t>
            </a:r>
            <a:r>
              <a:rPr lang="en-GB" dirty="0" err="1"/>
              <a:t>Powertap</a:t>
            </a:r>
            <a:r>
              <a:rPr lang="en-GB" dirty="0"/>
              <a:t> heart rate belt</a:t>
            </a:r>
          </a:p>
          <a:p>
            <a:r>
              <a:rPr lang="en-GB" dirty="0"/>
              <a:t>Ensure that the electrodes are dampened with water before wearing for best pick up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772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4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Go back to the display screen where the parameters (speed, distance, power </a:t>
            </a:r>
            <a:r>
              <a:rPr lang="en-GB" dirty="0" err="1"/>
              <a:t>etc</a:t>
            </a:r>
            <a:r>
              <a:rPr lang="en-GB" dirty="0"/>
              <a:t>) are displayed and simply get your subject to start cycling when ready.</a:t>
            </a:r>
          </a:p>
          <a:p>
            <a:r>
              <a:rPr lang="en-GB" dirty="0"/>
              <a:t>If you have a false start and need to zero all the data, Press and hold the enter button for 3 seconds, select ride and press enter, then press stop and delete</a:t>
            </a:r>
          </a:p>
          <a:p>
            <a:r>
              <a:rPr lang="en-GB" dirty="0"/>
              <a:t>Then go back to the menu</a:t>
            </a:r>
          </a:p>
          <a:p>
            <a:r>
              <a:rPr lang="en-GB" dirty="0"/>
              <a:t>NOTE: A turn off GPS message may appear, press the correct button for yes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16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a 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561662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Once the subject begins riding the timer will start and the power, speed </a:t>
            </a:r>
            <a:r>
              <a:rPr lang="en-GB" dirty="0" err="1"/>
              <a:t>etc</a:t>
            </a:r>
            <a:r>
              <a:rPr lang="en-GB" dirty="0"/>
              <a:t> will be displayed and recorded automatically</a:t>
            </a:r>
          </a:p>
          <a:p>
            <a:r>
              <a:rPr lang="en-GB" dirty="0"/>
              <a:t>To stop press the button just under the display</a:t>
            </a:r>
          </a:p>
          <a:p>
            <a:r>
              <a:rPr lang="en-GB" dirty="0"/>
              <a:t>Press and hold the enter button for 3 seconds, select ride and press enter, then press stop and save</a:t>
            </a:r>
          </a:p>
          <a:p>
            <a:r>
              <a:rPr lang="en-GB" dirty="0"/>
              <a:t>‘Ride ended data saved’ should then appear and this will be ready for downloading onto the </a:t>
            </a:r>
            <a:r>
              <a:rPr lang="en-GB" dirty="0" err="1"/>
              <a:t>PowerAgent</a:t>
            </a:r>
            <a:r>
              <a:rPr lang="en-GB" dirty="0"/>
              <a:t> software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29" y="1811891"/>
            <a:ext cx="3483136" cy="34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98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New User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6271982" cy="47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 File, then new, then Add New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97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New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58616" cy="4525963"/>
          </a:xfrm>
        </p:spPr>
        <p:txBody>
          <a:bodyPr>
            <a:normAutofit/>
          </a:bodyPr>
          <a:lstStyle/>
          <a:p>
            <a:r>
              <a:rPr lang="en-GB" sz="1600" dirty="0"/>
              <a:t>Fill in name, weight, height, birth date and gender</a:t>
            </a:r>
          </a:p>
          <a:p>
            <a:r>
              <a:rPr lang="en-GB" sz="1600" dirty="0"/>
              <a:t>Click next and unless required leave training zones with the figures they currently have</a:t>
            </a:r>
          </a:p>
          <a:p>
            <a:r>
              <a:rPr lang="en-GB" sz="1600" dirty="0"/>
              <a:t>Click next again and unless required leave heart rate threshold as it is</a:t>
            </a:r>
          </a:p>
          <a:p>
            <a:r>
              <a:rPr lang="en-GB" sz="1600" dirty="0"/>
              <a:t>Click finish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770407" cy="395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Connect the display unit to the PC using the USB cable</a:t>
            </a:r>
          </a:p>
          <a:p>
            <a:r>
              <a:rPr lang="en-GB" dirty="0"/>
              <a:t>Select the symbol that looks like two monitors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box will appear with the time and date of the data recorded. Select the one you want and press save</a:t>
            </a:r>
          </a:p>
          <a:p>
            <a:r>
              <a:rPr lang="en-GB" dirty="0"/>
              <a:t>After you do this the data is automatically cleared from the display unit but will remain on the software unless deleted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164295" cy="85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2649684">
            <a:off x="4075055" y="3046083"/>
            <a:ext cx="673611" cy="293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1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585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Powertap</vt:lpstr>
      <vt:lpstr>Power on</vt:lpstr>
      <vt:lpstr>Manual Zero</vt:lpstr>
      <vt:lpstr>Heart Rate Monitor</vt:lpstr>
      <vt:lpstr>Starting a Test</vt:lpstr>
      <vt:lpstr>Recording a ride</vt:lpstr>
      <vt:lpstr>Add New User</vt:lpstr>
      <vt:lpstr>Add New User</vt:lpstr>
      <vt:lpstr>Downloading data</vt:lpstr>
      <vt:lpstr>Exporting Data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Powertap</dc:title>
  <dc:creator>Bailey, Samuel</dc:creator>
  <cp:lastModifiedBy>Kaal, Abbie</cp:lastModifiedBy>
  <cp:revision>10</cp:revision>
  <dcterms:created xsi:type="dcterms:W3CDTF">2013-12-05T16:04:15Z</dcterms:created>
  <dcterms:modified xsi:type="dcterms:W3CDTF">2023-08-01T16:13:52Z</dcterms:modified>
</cp:coreProperties>
</file>